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DD917-8118-42F9-AE59-2DDCF3626012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7AC1B-A9B7-4D48-8EB7-E13ADA53F0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0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Муниципальное бюджетное учреждение ДО</a:t>
            </a:r>
            <a:r>
              <a:rPr lang="ru-RU" baseline="0" dirty="0" smtClean="0"/>
              <a:t> «ДДТ»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7AC1B-A9B7-4D48-8EB7-E13ADA53F05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7AC1B-A9B7-4D48-8EB7-E13ADA53F05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Кружок –это среда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7AC1B-A9B7-4D48-8EB7-E13ADA53F05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Кружок :</a:t>
            </a:r>
            <a:r>
              <a:rPr lang="ru-RU" baseline="0" dirty="0" smtClean="0"/>
              <a:t> « Мастерская игрушек» Степаненко Надежда Владимировна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7AC1B-A9B7-4D48-8EB7-E13ADA53F05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ds04.infourok.ru/uploads/ex/0e86/0006ffdd-b07ec47a/hello_html_m3352931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681"/>
            <a:ext cx="9144000" cy="6858000"/>
          </a:xfrm>
          <a:prstGeom prst="rect">
            <a:avLst/>
          </a:prstGeom>
          <a:noFill/>
        </p:spPr>
      </p:pic>
      <p:pic>
        <p:nvPicPr>
          <p:cNvPr id="16386" name="Picture 2" descr="C:\Users\User\Desktop\20200820_1518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356992" y="-7300192"/>
            <a:ext cx="3672408" cy="4392488"/>
          </a:xfrm>
          <a:prstGeom prst="rect">
            <a:avLst/>
          </a:prstGeom>
          <a:noFill/>
        </p:spPr>
      </p:pic>
      <p:pic>
        <p:nvPicPr>
          <p:cNvPr id="6" name="Picture 2" descr="C:\Users\User\Desktop\20200820_1518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204592" y="-7147792"/>
            <a:ext cx="3672408" cy="4392488"/>
          </a:xfrm>
          <a:prstGeom prst="rect">
            <a:avLst/>
          </a:prstGeom>
          <a:noFill/>
        </p:spPr>
      </p:pic>
      <p:pic>
        <p:nvPicPr>
          <p:cNvPr id="15" name="Рисунок 14" descr="C:\Users\User\Desktop\20200820_15181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780928"/>
            <a:ext cx="280831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718447" y="692696"/>
            <a:ext cx="58139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2492896"/>
            <a:ext cx="56166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/>
          </a:p>
          <a:p>
            <a:pPr algn="ctr"/>
            <a:r>
              <a:rPr lang="ru-RU" sz="2000" b="1" dirty="0" smtClean="0">
                <a:solidFill>
                  <a:srgbClr val="FF00FF"/>
                </a:solidFill>
              </a:rPr>
              <a:t>Кружок </a:t>
            </a:r>
            <a:r>
              <a:rPr lang="ru-RU" sz="2000" b="1" dirty="0">
                <a:solidFill>
                  <a:srgbClr val="FF00FF"/>
                </a:solidFill>
              </a:rPr>
              <a:t>: </a:t>
            </a:r>
            <a:r>
              <a:rPr lang="ru-RU" sz="3200" b="1" dirty="0">
                <a:solidFill>
                  <a:srgbClr val="FF00FF"/>
                </a:solidFill>
              </a:rPr>
              <a:t>« Мастерская игрушек»</a:t>
            </a:r>
          </a:p>
          <a:p>
            <a:pPr algn="ctr"/>
            <a:r>
              <a:rPr lang="ru-RU" sz="2000" dirty="0">
                <a:solidFill>
                  <a:srgbClr val="FF00FF"/>
                </a:solidFill>
              </a:rPr>
              <a:t>       </a:t>
            </a:r>
            <a:r>
              <a:rPr lang="ru-RU" dirty="0">
                <a:solidFill>
                  <a:srgbClr val="FF00FF"/>
                </a:solidFill>
              </a:rPr>
              <a:t>  </a:t>
            </a:r>
            <a:endParaRPr lang="ru-RU" dirty="0" smtClean="0">
              <a:solidFill>
                <a:srgbClr val="FF00FF"/>
              </a:solidFill>
            </a:endParaRPr>
          </a:p>
          <a:p>
            <a:pPr algn="ctr"/>
            <a:r>
              <a:rPr lang="ru-RU" sz="2400" dirty="0" smtClean="0">
                <a:solidFill>
                  <a:srgbClr val="3366FF"/>
                </a:solidFill>
              </a:rPr>
              <a:t>Педагог дополнительного образования         </a:t>
            </a:r>
            <a:r>
              <a:rPr lang="ru-RU" sz="2400" b="1" dirty="0" smtClean="0">
                <a:solidFill>
                  <a:srgbClr val="7030A0"/>
                </a:solidFill>
              </a:rPr>
              <a:t>Степаненко Надежда  Владимировна  </a:t>
            </a:r>
          </a:p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первая квалификационная категория</a:t>
            </a:r>
            <a:endParaRPr lang="ru-RU" sz="2400" dirty="0">
              <a:solidFill>
                <a:srgbClr val="7030A0"/>
              </a:solidFill>
            </a:endParaRPr>
          </a:p>
          <a:p>
            <a:pPr algn="ctr"/>
            <a:r>
              <a:rPr lang="ru-RU" sz="2400" dirty="0" smtClean="0">
                <a:solidFill>
                  <a:srgbClr val="3366FF"/>
                </a:solidFill>
              </a:rPr>
              <a:t>Педагогический </a:t>
            </a:r>
            <a:r>
              <a:rPr lang="ru-RU" sz="2400" dirty="0">
                <a:solidFill>
                  <a:srgbClr val="3366FF"/>
                </a:solidFill>
              </a:rPr>
              <a:t>стаж работы : </a:t>
            </a:r>
            <a:r>
              <a:rPr lang="ru-RU" sz="2400" dirty="0" smtClean="0">
                <a:solidFill>
                  <a:srgbClr val="3366FF"/>
                </a:solidFill>
              </a:rPr>
              <a:t>27лет</a:t>
            </a:r>
          </a:p>
          <a:p>
            <a:pPr algn="ctr"/>
            <a:endParaRPr lang="ru-RU" sz="2400" dirty="0" smtClean="0">
              <a:solidFill>
                <a:srgbClr val="3366FF"/>
              </a:solidFill>
            </a:endParaRPr>
          </a:p>
          <a:p>
            <a:pPr algn="ctr"/>
            <a:r>
              <a:rPr lang="ru-RU" sz="2400" dirty="0" smtClean="0">
                <a:solidFill>
                  <a:srgbClr val="3366FF"/>
                </a:solidFill>
              </a:rPr>
              <a:t>Тел. 8 914 325 29 39</a:t>
            </a:r>
            <a:endParaRPr lang="ru-RU" sz="2400" dirty="0">
              <a:solidFill>
                <a:srgbClr val="3366FF"/>
              </a:solidFill>
            </a:endParaRPr>
          </a:p>
          <a:p>
            <a:pPr algn="ctr"/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9370" y="188640"/>
            <a:ext cx="7772400" cy="187465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200" b="1" i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Программа кружка «Мастерская игрушек»</a:t>
            </a:r>
            <a:br>
              <a:rPr lang="ru-RU" sz="2200" b="1" i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200" b="1" i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знакомит детей с различными видами декоративно-прикладного творчества</a:t>
            </a:r>
            <a:endParaRPr lang="ru-RU" sz="2200" b="1" i="1" dirty="0">
              <a:ln w="11430"/>
              <a:solidFill>
                <a:srgbClr val="FF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488832" cy="44644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 процессе обучения  дети познакомятся  с различными материалами 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техниками работы, такими как: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70C0"/>
                </a:solidFill>
              </a:rPr>
              <a:t>Валяние;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i="1" dirty="0" err="1" smtClean="0">
                <a:solidFill>
                  <a:srgbClr val="0070C0"/>
                </a:solidFill>
              </a:rPr>
              <a:t>Декупаж</a:t>
            </a:r>
            <a:r>
              <a:rPr lang="ru-RU" i="1" dirty="0" smtClean="0">
                <a:solidFill>
                  <a:srgbClr val="0070C0"/>
                </a:solidFill>
              </a:rPr>
              <a:t>;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i="1" dirty="0" err="1" smtClean="0">
                <a:solidFill>
                  <a:srgbClr val="0070C0"/>
                </a:solidFill>
              </a:rPr>
              <a:t>Квилинг</a:t>
            </a:r>
            <a:r>
              <a:rPr lang="ru-RU" i="1" dirty="0">
                <a:solidFill>
                  <a:srgbClr val="0070C0"/>
                </a:solidFill>
              </a:rPr>
              <a:t>;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i="1" dirty="0" err="1" smtClean="0">
                <a:solidFill>
                  <a:srgbClr val="0070C0"/>
                </a:solidFill>
              </a:rPr>
              <a:t>Бумагапластика</a:t>
            </a:r>
            <a:r>
              <a:rPr lang="ru-RU" i="1" dirty="0">
                <a:solidFill>
                  <a:srgbClr val="0070C0"/>
                </a:solidFill>
              </a:rPr>
              <a:t>;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70C0"/>
                </a:solidFill>
              </a:rPr>
              <a:t>Конструирование;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>
                <a:solidFill>
                  <a:srgbClr val="0070C0"/>
                </a:solidFill>
              </a:rPr>
              <a:t>Р</a:t>
            </a:r>
            <a:r>
              <a:rPr lang="ru-RU" i="1" dirty="0" smtClean="0">
                <a:solidFill>
                  <a:srgbClr val="0070C0"/>
                </a:solidFill>
              </a:rPr>
              <a:t>абота с природным материалом;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smtClean="0">
                <a:solidFill>
                  <a:srgbClr val="0070C0"/>
                </a:solidFill>
              </a:rPr>
              <a:t>Лепка. </a:t>
            </a:r>
            <a:endParaRPr lang="ru-RU" i="1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В процессе практической деятельности обучающиеся составляют композиции, изготавливают сувениры,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участвуют в выставках и ярмарках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124744"/>
            <a:ext cx="7704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            </a:t>
            </a:r>
          </a:p>
          <a:p>
            <a:endParaRPr lang="ru-RU" sz="2800" dirty="0" smtClean="0"/>
          </a:p>
          <a:p>
            <a:endParaRPr lang="ru-RU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ds04.infourok.ru/uploads/ex/0e86/0006ffdd-b07ec47a/hello_html_m3352931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57" y="-99392"/>
            <a:ext cx="9144000" cy="685800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403648" y="332656"/>
            <a:ext cx="71287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83568" y="1121737"/>
            <a:ext cx="80648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FF"/>
                </a:solidFill>
              </a:rPr>
              <a:t>Кружок </a:t>
            </a:r>
            <a:r>
              <a:rPr lang="ru-RU" sz="2400" b="1" dirty="0" smtClean="0">
                <a:solidFill>
                  <a:srgbClr val="FF00FF"/>
                </a:solidFill>
              </a:rPr>
              <a:t>–</a:t>
            </a:r>
            <a:r>
              <a:rPr lang="ru-RU" sz="2400" b="1" dirty="0" smtClean="0">
                <a:solidFill>
                  <a:srgbClr val="FF00FF"/>
                </a:solidFill>
              </a:rPr>
              <a:t>это среда  общения и совместной  деятельности , в которой можно проверить </a:t>
            </a:r>
            <a:r>
              <a:rPr lang="ru-RU" sz="2400" b="1" dirty="0" smtClean="0">
                <a:solidFill>
                  <a:srgbClr val="FF00FF"/>
                </a:solidFill>
              </a:rPr>
              <a:t>себя, свои  </a:t>
            </a:r>
            <a:r>
              <a:rPr lang="ru-RU" sz="2400" b="1" dirty="0" smtClean="0">
                <a:solidFill>
                  <a:srgbClr val="FF00FF"/>
                </a:solidFill>
              </a:rPr>
              <a:t>возможности, определиться и адаптироваться в  заинтересовавшей сферы   занятости</a:t>
            </a:r>
            <a:r>
              <a:rPr lang="ru-RU" sz="2400" dirty="0" smtClean="0">
                <a:solidFill>
                  <a:srgbClr val="FF00FF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8" name="Picture 2" descr="http://i.pinimg.com/736x/74/64/67/7464674dbaddf060fa5b1715cb6810b5--needle-felting-master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852936"/>
            <a:ext cx="2627784" cy="35283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 descr="https://cs3.livemaster.ru/zhurnalfoto/4/3/b/131105170733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4212315"/>
            <a:ext cx="162877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2" descr="https://avatars.mds.yandex.net/get-pdb/33827/7249c9f6-ba6a-4b75-88cb-1a1f7633e185/s1200"/>
          <p:cNvPicPr>
            <a:picLocks noChangeAspect="1" noChangeArrowheads="1"/>
          </p:cNvPicPr>
          <p:nvPr/>
        </p:nvPicPr>
        <p:blipFill rotWithShape="1">
          <a:blip r:embed="rId6" cstate="print"/>
          <a:srcRect t="5567"/>
          <a:stretch/>
        </p:blipFill>
        <p:spPr bwMode="auto">
          <a:xfrm>
            <a:off x="827584" y="3536780"/>
            <a:ext cx="1944216" cy="28186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ds04.infourok.ru/uploads/ex/0e86/0006ffdd-b07ec47a/hello_html_m3352931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59632" y="3573016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951946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FF"/>
                </a:solidFill>
              </a:rPr>
              <a:t> </a:t>
            </a:r>
            <a:r>
              <a:rPr lang="ru-RU" sz="2400" b="1" dirty="0">
                <a:solidFill>
                  <a:srgbClr val="FF00FF"/>
                </a:solidFill>
              </a:rPr>
              <a:t>Основной целью:</a:t>
            </a:r>
            <a:r>
              <a:rPr lang="ru-RU" sz="2400" dirty="0">
                <a:solidFill>
                  <a:srgbClr val="FF00FF"/>
                </a:solidFill>
              </a:rPr>
              <a:t> своей работы  считаю, создание благоприятных условий для самореализации личности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155</Words>
  <Application>Microsoft Office PowerPoint</Application>
  <PresentationFormat>Экран (4:3)</PresentationFormat>
  <Paragraphs>36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Программа кружка «Мастерская игрушек»  знакомит детей с различными видами декоративно-прикладного творчества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ДДТ</cp:lastModifiedBy>
  <cp:revision>28</cp:revision>
  <dcterms:created xsi:type="dcterms:W3CDTF">2020-09-04T08:28:44Z</dcterms:created>
  <dcterms:modified xsi:type="dcterms:W3CDTF">2020-09-16T23:23:50Z</dcterms:modified>
</cp:coreProperties>
</file>